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7" d="100"/>
          <a:sy n="17" d="100"/>
        </p:scale>
        <p:origin x="3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246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619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033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052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0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71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20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394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850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6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68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8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5E7A91C-763A-0296-74CC-D1D6D2F09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30284052" cy="42804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ABFC4F9-EB58-9394-4BBF-651D986BBE1C}"/>
              </a:ext>
            </a:extLst>
          </p:cNvPr>
          <p:cNvSpPr txBox="1"/>
          <p:nvPr/>
        </p:nvSpPr>
        <p:spPr>
          <a:xfrm>
            <a:off x="0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D-01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D0FD721-E6B3-98A7-A214-9FB58AA2B8ED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2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3</cp:revision>
  <dcterms:created xsi:type="dcterms:W3CDTF">2026-08-07T06:23:31Z</dcterms:created>
  <dcterms:modified xsi:type="dcterms:W3CDTF">2026-08-07T06:26:31Z</dcterms:modified>
</cp:coreProperties>
</file>