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8"/>
  </p:normalViewPr>
  <p:slideViewPr>
    <p:cSldViewPr snapToGrid="0">
      <p:cViewPr>
        <p:scale>
          <a:sx n="28" d="100"/>
          <a:sy n="28" d="100"/>
        </p:scale>
        <p:origin x="2120" y="-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41289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2937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66549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80687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74386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6735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93322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2295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7366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40607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2061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6FFADB-124D-0442-8E1D-F567E839F2D9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C7380-FD8E-AD4F-AF5D-BFA321BEFCD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95290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0E3041F-6F82-E9BB-F2D8-9F04FAD91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37"/>
            <a:ext cx="30286599" cy="4280760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955424F3-0F5F-4CA6-3AC4-A78FDBF93A76}"/>
              </a:ext>
            </a:extLst>
          </p:cNvPr>
          <p:cNvSpPr txBox="1"/>
          <p:nvPr/>
        </p:nvSpPr>
        <p:spPr>
          <a:xfrm>
            <a:off x="0" y="0"/>
            <a:ext cx="6629400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TW" sz="20000" b="1" dirty="0">
                <a:solidFill>
                  <a:schemeClr val="bg1"/>
                </a:solidFill>
                <a:cs typeface="Times New Roman" panose="02020603050405020304" pitchFamily="18" charset="0"/>
              </a:rPr>
              <a:t>A-01</a:t>
            </a:r>
            <a:endParaRPr kumimoji="1" lang="zh-TW" altLang="en-US" sz="20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41E56D2-4504-C2DB-A0A9-EED9952A17F7}"/>
              </a:ext>
            </a:extLst>
          </p:cNvPr>
          <p:cNvSpPr txBox="1"/>
          <p:nvPr/>
        </p:nvSpPr>
        <p:spPr>
          <a:xfrm>
            <a:off x="2945606" y="8001819"/>
            <a:ext cx="24384000" cy="2167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海報製作注意事項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本海報尺寸已設定為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直式（寬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84.1 ×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高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118.9 cm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），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請勿更改投影片尺寸或版面方向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。 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請於左上角指定區域填寫正確之所屬領域編碼／海報編號。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編碼請統一使用 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Aptos 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字體、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200 pt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、粗體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，並請勿任意移動、縮放或刪除該區域。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海報內容可依研究計畫性質及成果形式彈性調整，建議包含研究背景與目的、研究方法、主要研究結果與討論、結論及實務應用或社會貢獻等。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版面設計請以清楚易讀、重點明確為原則，並確認文字大小、圖片及圖表解析度適合實體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輸出。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模板內之示意文字、框線及提示內容，請於完成海報後依實際需求刪除或替換。</a:t>
            </a:r>
            <a:endParaRPr lang="en-US" altLang="zh-TW" sz="7200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61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159</Words>
  <Application>Microsoft Macintosh PowerPoint</Application>
  <PresentationFormat>自訂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Microsoft JhengHei</vt:lpstr>
      <vt:lpstr>Aptos</vt:lpstr>
      <vt:lpstr>Aptos Display</vt:lpstr>
      <vt:lpstr>Arial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陳銘安</dc:creator>
  <cp:lastModifiedBy>陳銘安</cp:lastModifiedBy>
  <cp:revision>1</cp:revision>
  <dcterms:created xsi:type="dcterms:W3CDTF">2026-08-07T06:19:23Z</dcterms:created>
  <dcterms:modified xsi:type="dcterms:W3CDTF">2026-08-07T06:20:32Z</dcterms:modified>
</cp:coreProperties>
</file>