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8" r:id="rId2"/>
  </p:sldIdLst>
  <p:sldSz cx="30275213" cy="4280376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638"/>
  </p:normalViewPr>
  <p:slideViewPr>
    <p:cSldViewPr snapToGrid="0">
      <p:cViewPr varScale="1">
        <p:scale>
          <a:sx n="17" d="100"/>
          <a:sy n="17" d="100"/>
        </p:scale>
        <p:origin x="3184" y="2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70641" y="7005156"/>
            <a:ext cx="25733931" cy="14902051"/>
          </a:xfrm>
        </p:spPr>
        <p:txBody>
          <a:bodyPr anchor="b"/>
          <a:lstStyle>
            <a:lvl1pPr algn="ctr">
              <a:defRPr sz="19865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784402" y="22481887"/>
            <a:ext cx="22706410" cy="10334331"/>
          </a:xfrm>
        </p:spPr>
        <p:txBody>
          <a:bodyPr/>
          <a:lstStyle>
            <a:lvl1pPr marL="0" indent="0" algn="ctr">
              <a:buNone/>
              <a:defRPr sz="7946"/>
            </a:lvl1pPr>
            <a:lvl2pPr marL="1513743" indent="0" algn="ctr">
              <a:buNone/>
              <a:defRPr sz="6622"/>
            </a:lvl2pPr>
            <a:lvl3pPr marL="3027487" indent="0" algn="ctr">
              <a:buNone/>
              <a:defRPr sz="5960"/>
            </a:lvl3pPr>
            <a:lvl4pPr marL="4541230" indent="0" algn="ctr">
              <a:buNone/>
              <a:defRPr sz="5297"/>
            </a:lvl4pPr>
            <a:lvl5pPr marL="6054974" indent="0" algn="ctr">
              <a:buNone/>
              <a:defRPr sz="5297"/>
            </a:lvl5pPr>
            <a:lvl6pPr marL="7568717" indent="0" algn="ctr">
              <a:buNone/>
              <a:defRPr sz="5297"/>
            </a:lvl6pPr>
            <a:lvl7pPr marL="9082461" indent="0" algn="ctr">
              <a:buNone/>
              <a:defRPr sz="5297"/>
            </a:lvl7pPr>
            <a:lvl8pPr marL="10596204" indent="0" algn="ctr">
              <a:buNone/>
              <a:defRPr sz="5297"/>
            </a:lvl8pPr>
            <a:lvl9pPr marL="12109948" indent="0" algn="ctr">
              <a:buNone/>
              <a:defRPr sz="5297"/>
            </a:lvl9pPr>
          </a:lstStyle>
          <a:p>
            <a:r>
              <a:rPr lang="zh-TW" altLang="en-US"/>
              <a:t>按一下以編輯母片子標題樣式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67CE6F-FB6F-EA43-B8C6-34600C3C1B40}" type="datetimeFigureOut">
              <a:rPr kumimoji="1" lang="zh-TW" altLang="en-US" smtClean="0"/>
              <a:t>2026/8/7</a:t>
            </a:fld>
            <a:endParaRPr kumimoji="1"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991B11-8D73-364E-A3FF-F9D46FF3F9D8}" type="slidenum">
              <a:rPr kumimoji="1" lang="zh-TW" altLang="en-US" smtClean="0"/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8424687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67CE6F-FB6F-EA43-B8C6-34600C3C1B40}" type="datetimeFigureOut">
              <a:rPr kumimoji="1" lang="zh-TW" altLang="en-US" smtClean="0"/>
              <a:t>2026/8/7</a:t>
            </a:fld>
            <a:endParaRPr kumimoji="1"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991B11-8D73-364E-A3FF-F9D46FF3F9D8}" type="slidenum">
              <a:rPr kumimoji="1" lang="zh-TW" altLang="en-US" smtClean="0"/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26361914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65654" y="10671229"/>
            <a:ext cx="26112371" cy="17805173"/>
          </a:xfrm>
        </p:spPr>
        <p:txBody>
          <a:bodyPr anchor="b"/>
          <a:lstStyle>
            <a:lvl1pPr>
              <a:defRPr sz="19865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65654" y="28644846"/>
            <a:ext cx="26112371" cy="9363320"/>
          </a:xfrm>
        </p:spPr>
        <p:txBody>
          <a:bodyPr/>
          <a:lstStyle>
            <a:lvl1pPr marL="0" indent="0">
              <a:buNone/>
              <a:defRPr sz="7946">
                <a:solidFill>
                  <a:schemeClr val="tx1">
                    <a:tint val="82000"/>
                  </a:schemeClr>
                </a:solidFill>
              </a:defRPr>
            </a:lvl1pPr>
            <a:lvl2pPr marL="1513743" indent="0">
              <a:buNone/>
              <a:defRPr sz="6622">
                <a:solidFill>
                  <a:schemeClr val="tx1">
                    <a:tint val="82000"/>
                  </a:schemeClr>
                </a:solidFill>
              </a:defRPr>
            </a:lvl2pPr>
            <a:lvl3pPr marL="3027487" indent="0">
              <a:buNone/>
              <a:defRPr sz="5960">
                <a:solidFill>
                  <a:schemeClr val="tx1">
                    <a:tint val="82000"/>
                  </a:schemeClr>
                </a:solidFill>
              </a:defRPr>
            </a:lvl3pPr>
            <a:lvl4pPr marL="4541230" indent="0">
              <a:buNone/>
              <a:defRPr sz="5297">
                <a:solidFill>
                  <a:schemeClr val="tx1">
                    <a:tint val="82000"/>
                  </a:schemeClr>
                </a:solidFill>
              </a:defRPr>
            </a:lvl4pPr>
            <a:lvl5pPr marL="6054974" indent="0">
              <a:buNone/>
              <a:defRPr sz="5297">
                <a:solidFill>
                  <a:schemeClr val="tx1">
                    <a:tint val="82000"/>
                  </a:schemeClr>
                </a:solidFill>
              </a:defRPr>
            </a:lvl5pPr>
            <a:lvl6pPr marL="7568717" indent="0">
              <a:buNone/>
              <a:defRPr sz="5297">
                <a:solidFill>
                  <a:schemeClr val="tx1">
                    <a:tint val="82000"/>
                  </a:schemeClr>
                </a:solidFill>
              </a:defRPr>
            </a:lvl6pPr>
            <a:lvl7pPr marL="9082461" indent="0">
              <a:buNone/>
              <a:defRPr sz="5297">
                <a:solidFill>
                  <a:schemeClr val="tx1">
                    <a:tint val="82000"/>
                  </a:schemeClr>
                </a:solidFill>
              </a:defRPr>
            </a:lvl7pPr>
            <a:lvl8pPr marL="10596204" indent="0">
              <a:buNone/>
              <a:defRPr sz="5297">
                <a:solidFill>
                  <a:schemeClr val="tx1">
                    <a:tint val="82000"/>
                  </a:schemeClr>
                </a:solidFill>
              </a:defRPr>
            </a:lvl8pPr>
            <a:lvl9pPr marL="12109948" indent="0">
              <a:buNone/>
              <a:defRPr sz="5297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67CE6F-FB6F-EA43-B8C6-34600C3C1B40}" type="datetimeFigureOut">
              <a:rPr kumimoji="1" lang="zh-TW" altLang="en-US" smtClean="0"/>
              <a:t>2026/8/7</a:t>
            </a:fld>
            <a:endParaRPr kumimoji="1"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991B11-8D73-364E-A3FF-F9D46FF3F9D8}" type="slidenum">
              <a:rPr kumimoji="1" lang="zh-TW" altLang="en-US" smtClean="0"/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24703354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081421" y="11394520"/>
            <a:ext cx="12866966" cy="27158594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326826" y="11394520"/>
            <a:ext cx="12866966" cy="27158594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67CE6F-FB6F-EA43-B8C6-34600C3C1B40}" type="datetimeFigureOut">
              <a:rPr kumimoji="1" lang="zh-TW" altLang="en-US" smtClean="0"/>
              <a:t>2026/8/7</a:t>
            </a:fld>
            <a:endParaRPr kumimoji="1"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991B11-8D73-364E-A3FF-F9D46FF3F9D8}" type="slidenum">
              <a:rPr kumimoji="1" lang="zh-TW" altLang="en-US" smtClean="0"/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19905236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5364" y="2278913"/>
            <a:ext cx="26112371" cy="8273416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85368" y="10492870"/>
            <a:ext cx="12807832" cy="5142393"/>
          </a:xfrm>
        </p:spPr>
        <p:txBody>
          <a:bodyPr anchor="b"/>
          <a:lstStyle>
            <a:lvl1pPr marL="0" indent="0">
              <a:buNone/>
              <a:defRPr sz="7946" b="1"/>
            </a:lvl1pPr>
            <a:lvl2pPr marL="1513743" indent="0">
              <a:buNone/>
              <a:defRPr sz="6622" b="1"/>
            </a:lvl2pPr>
            <a:lvl3pPr marL="3027487" indent="0">
              <a:buNone/>
              <a:defRPr sz="5960" b="1"/>
            </a:lvl3pPr>
            <a:lvl4pPr marL="4541230" indent="0">
              <a:buNone/>
              <a:defRPr sz="5297" b="1"/>
            </a:lvl4pPr>
            <a:lvl5pPr marL="6054974" indent="0">
              <a:buNone/>
              <a:defRPr sz="5297" b="1"/>
            </a:lvl5pPr>
            <a:lvl6pPr marL="7568717" indent="0">
              <a:buNone/>
              <a:defRPr sz="5297" b="1"/>
            </a:lvl6pPr>
            <a:lvl7pPr marL="9082461" indent="0">
              <a:buNone/>
              <a:defRPr sz="5297" b="1"/>
            </a:lvl7pPr>
            <a:lvl8pPr marL="10596204" indent="0">
              <a:buNone/>
              <a:defRPr sz="5297" b="1"/>
            </a:lvl8pPr>
            <a:lvl9pPr marL="12109948" indent="0">
              <a:buNone/>
              <a:defRPr sz="5297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085368" y="15635264"/>
            <a:ext cx="12807832" cy="22997117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5326828" y="10492870"/>
            <a:ext cx="12870909" cy="5142393"/>
          </a:xfrm>
        </p:spPr>
        <p:txBody>
          <a:bodyPr anchor="b"/>
          <a:lstStyle>
            <a:lvl1pPr marL="0" indent="0">
              <a:buNone/>
              <a:defRPr sz="7946" b="1"/>
            </a:lvl1pPr>
            <a:lvl2pPr marL="1513743" indent="0">
              <a:buNone/>
              <a:defRPr sz="6622" b="1"/>
            </a:lvl2pPr>
            <a:lvl3pPr marL="3027487" indent="0">
              <a:buNone/>
              <a:defRPr sz="5960" b="1"/>
            </a:lvl3pPr>
            <a:lvl4pPr marL="4541230" indent="0">
              <a:buNone/>
              <a:defRPr sz="5297" b="1"/>
            </a:lvl4pPr>
            <a:lvl5pPr marL="6054974" indent="0">
              <a:buNone/>
              <a:defRPr sz="5297" b="1"/>
            </a:lvl5pPr>
            <a:lvl6pPr marL="7568717" indent="0">
              <a:buNone/>
              <a:defRPr sz="5297" b="1"/>
            </a:lvl6pPr>
            <a:lvl7pPr marL="9082461" indent="0">
              <a:buNone/>
              <a:defRPr sz="5297" b="1"/>
            </a:lvl7pPr>
            <a:lvl8pPr marL="10596204" indent="0">
              <a:buNone/>
              <a:defRPr sz="5297" b="1"/>
            </a:lvl8pPr>
            <a:lvl9pPr marL="12109948" indent="0">
              <a:buNone/>
              <a:defRPr sz="5297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5326828" y="15635264"/>
            <a:ext cx="12870909" cy="22997117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67CE6F-FB6F-EA43-B8C6-34600C3C1B40}" type="datetimeFigureOut">
              <a:rPr kumimoji="1" lang="zh-TW" altLang="en-US" smtClean="0"/>
              <a:t>2026/8/7</a:t>
            </a:fld>
            <a:endParaRPr kumimoji="1"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991B11-8D73-364E-A3FF-F9D46FF3F9D8}" type="slidenum">
              <a:rPr kumimoji="1" lang="zh-TW" altLang="en-US" smtClean="0"/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25500076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67CE6F-FB6F-EA43-B8C6-34600C3C1B40}" type="datetimeFigureOut">
              <a:rPr kumimoji="1" lang="zh-TW" altLang="en-US" smtClean="0"/>
              <a:t>2026/8/7</a:t>
            </a:fld>
            <a:endParaRPr kumimoji="1"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991B11-8D73-364E-A3FF-F9D46FF3F9D8}" type="slidenum">
              <a:rPr kumimoji="1" lang="zh-TW" altLang="en-US" smtClean="0"/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17971593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67CE6F-FB6F-EA43-B8C6-34600C3C1B40}" type="datetimeFigureOut">
              <a:rPr kumimoji="1" lang="zh-TW" altLang="en-US" smtClean="0"/>
              <a:t>2026/8/7</a:t>
            </a:fld>
            <a:endParaRPr kumimoji="1"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991B11-8D73-364E-A3FF-F9D46FF3F9D8}" type="slidenum">
              <a:rPr kumimoji="1" lang="zh-TW" altLang="en-US" smtClean="0"/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4220676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輔助字幕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5364" y="2853584"/>
            <a:ext cx="9764544" cy="9987545"/>
          </a:xfrm>
        </p:spPr>
        <p:txBody>
          <a:bodyPr anchor="b"/>
          <a:lstStyle>
            <a:lvl1pPr>
              <a:defRPr sz="10595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870909" y="6162959"/>
            <a:ext cx="15326827" cy="30418415"/>
          </a:xfrm>
        </p:spPr>
        <p:txBody>
          <a:bodyPr/>
          <a:lstStyle>
            <a:lvl1pPr>
              <a:defRPr sz="10595"/>
            </a:lvl1pPr>
            <a:lvl2pPr>
              <a:defRPr sz="9271"/>
            </a:lvl2pPr>
            <a:lvl3pPr>
              <a:defRPr sz="7946"/>
            </a:lvl3pPr>
            <a:lvl4pPr>
              <a:defRPr sz="6622"/>
            </a:lvl4pPr>
            <a:lvl5pPr>
              <a:defRPr sz="6622"/>
            </a:lvl5pPr>
            <a:lvl6pPr>
              <a:defRPr sz="6622"/>
            </a:lvl6pPr>
            <a:lvl7pPr>
              <a:defRPr sz="6622"/>
            </a:lvl7pPr>
            <a:lvl8pPr>
              <a:defRPr sz="6622"/>
            </a:lvl8pPr>
            <a:lvl9pPr>
              <a:defRPr sz="6622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85364" y="12841129"/>
            <a:ext cx="9764544" cy="23789780"/>
          </a:xfrm>
        </p:spPr>
        <p:txBody>
          <a:bodyPr/>
          <a:lstStyle>
            <a:lvl1pPr marL="0" indent="0">
              <a:buNone/>
              <a:defRPr sz="5297"/>
            </a:lvl1pPr>
            <a:lvl2pPr marL="1513743" indent="0">
              <a:buNone/>
              <a:defRPr sz="4635"/>
            </a:lvl2pPr>
            <a:lvl3pPr marL="3027487" indent="0">
              <a:buNone/>
              <a:defRPr sz="3973"/>
            </a:lvl3pPr>
            <a:lvl4pPr marL="4541230" indent="0">
              <a:buNone/>
              <a:defRPr sz="3311"/>
            </a:lvl4pPr>
            <a:lvl5pPr marL="6054974" indent="0">
              <a:buNone/>
              <a:defRPr sz="3311"/>
            </a:lvl5pPr>
            <a:lvl6pPr marL="7568717" indent="0">
              <a:buNone/>
              <a:defRPr sz="3311"/>
            </a:lvl6pPr>
            <a:lvl7pPr marL="9082461" indent="0">
              <a:buNone/>
              <a:defRPr sz="3311"/>
            </a:lvl7pPr>
            <a:lvl8pPr marL="10596204" indent="0">
              <a:buNone/>
              <a:defRPr sz="3311"/>
            </a:lvl8pPr>
            <a:lvl9pPr marL="12109948" indent="0">
              <a:buNone/>
              <a:defRPr sz="331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67CE6F-FB6F-EA43-B8C6-34600C3C1B40}" type="datetimeFigureOut">
              <a:rPr kumimoji="1" lang="zh-TW" altLang="en-US" smtClean="0"/>
              <a:t>2026/8/7</a:t>
            </a:fld>
            <a:endParaRPr kumimoji="1"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991B11-8D73-364E-A3FF-F9D46FF3F9D8}" type="slidenum">
              <a:rPr kumimoji="1" lang="zh-TW" altLang="en-US" smtClean="0"/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18739447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輔助字幕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5364" y="2853584"/>
            <a:ext cx="9764544" cy="9987545"/>
          </a:xfrm>
        </p:spPr>
        <p:txBody>
          <a:bodyPr anchor="b"/>
          <a:lstStyle>
            <a:lvl1pPr>
              <a:defRPr sz="10595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870909" y="6162959"/>
            <a:ext cx="15326827" cy="30418415"/>
          </a:xfrm>
        </p:spPr>
        <p:txBody>
          <a:bodyPr anchor="t"/>
          <a:lstStyle>
            <a:lvl1pPr marL="0" indent="0">
              <a:buNone/>
              <a:defRPr sz="10595"/>
            </a:lvl1pPr>
            <a:lvl2pPr marL="1513743" indent="0">
              <a:buNone/>
              <a:defRPr sz="9271"/>
            </a:lvl2pPr>
            <a:lvl3pPr marL="3027487" indent="0">
              <a:buNone/>
              <a:defRPr sz="7946"/>
            </a:lvl3pPr>
            <a:lvl4pPr marL="4541230" indent="0">
              <a:buNone/>
              <a:defRPr sz="6622"/>
            </a:lvl4pPr>
            <a:lvl5pPr marL="6054974" indent="0">
              <a:buNone/>
              <a:defRPr sz="6622"/>
            </a:lvl5pPr>
            <a:lvl6pPr marL="7568717" indent="0">
              <a:buNone/>
              <a:defRPr sz="6622"/>
            </a:lvl6pPr>
            <a:lvl7pPr marL="9082461" indent="0">
              <a:buNone/>
              <a:defRPr sz="6622"/>
            </a:lvl7pPr>
            <a:lvl8pPr marL="10596204" indent="0">
              <a:buNone/>
              <a:defRPr sz="6622"/>
            </a:lvl8pPr>
            <a:lvl9pPr marL="12109948" indent="0">
              <a:buNone/>
              <a:defRPr sz="6622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85364" y="12841129"/>
            <a:ext cx="9764544" cy="23789780"/>
          </a:xfrm>
        </p:spPr>
        <p:txBody>
          <a:bodyPr/>
          <a:lstStyle>
            <a:lvl1pPr marL="0" indent="0">
              <a:buNone/>
              <a:defRPr sz="5297"/>
            </a:lvl1pPr>
            <a:lvl2pPr marL="1513743" indent="0">
              <a:buNone/>
              <a:defRPr sz="4635"/>
            </a:lvl2pPr>
            <a:lvl3pPr marL="3027487" indent="0">
              <a:buNone/>
              <a:defRPr sz="3973"/>
            </a:lvl3pPr>
            <a:lvl4pPr marL="4541230" indent="0">
              <a:buNone/>
              <a:defRPr sz="3311"/>
            </a:lvl4pPr>
            <a:lvl5pPr marL="6054974" indent="0">
              <a:buNone/>
              <a:defRPr sz="3311"/>
            </a:lvl5pPr>
            <a:lvl6pPr marL="7568717" indent="0">
              <a:buNone/>
              <a:defRPr sz="3311"/>
            </a:lvl6pPr>
            <a:lvl7pPr marL="9082461" indent="0">
              <a:buNone/>
              <a:defRPr sz="3311"/>
            </a:lvl7pPr>
            <a:lvl8pPr marL="10596204" indent="0">
              <a:buNone/>
              <a:defRPr sz="3311"/>
            </a:lvl8pPr>
            <a:lvl9pPr marL="12109948" indent="0">
              <a:buNone/>
              <a:defRPr sz="331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67CE6F-FB6F-EA43-B8C6-34600C3C1B40}" type="datetimeFigureOut">
              <a:rPr kumimoji="1" lang="zh-TW" altLang="en-US" smtClean="0"/>
              <a:t>2026/8/7</a:t>
            </a:fld>
            <a:endParaRPr kumimoji="1"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991B11-8D73-364E-A3FF-F9D46FF3F9D8}" type="slidenum">
              <a:rPr kumimoji="1" lang="zh-TW" altLang="en-US" smtClean="0"/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5785015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67CE6F-FB6F-EA43-B8C6-34600C3C1B40}" type="datetimeFigureOut">
              <a:rPr kumimoji="1" lang="zh-TW" altLang="en-US" smtClean="0"/>
              <a:t>2026/8/7</a:t>
            </a:fld>
            <a:endParaRPr kumimoji="1"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991B11-8D73-364E-A3FF-F9D46FF3F9D8}" type="slidenum">
              <a:rPr kumimoji="1" lang="zh-TW" altLang="en-US" smtClean="0"/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726774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665701" y="2278904"/>
            <a:ext cx="6528093" cy="36274211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081423" y="2278904"/>
            <a:ext cx="19205838" cy="36274211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67CE6F-FB6F-EA43-B8C6-34600C3C1B40}" type="datetimeFigureOut">
              <a:rPr kumimoji="1" lang="zh-TW" altLang="en-US" smtClean="0"/>
              <a:t>2026/8/7</a:t>
            </a:fld>
            <a:endParaRPr kumimoji="1"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991B11-8D73-364E-A3FF-F9D46FF3F9D8}" type="slidenum">
              <a:rPr kumimoji="1" lang="zh-TW" altLang="en-US" smtClean="0"/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9068207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081421" y="2278913"/>
            <a:ext cx="26112371" cy="82734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81421" y="11394520"/>
            <a:ext cx="26112371" cy="2715859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081421" y="39672756"/>
            <a:ext cx="6811923" cy="22789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973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967CE6F-FB6F-EA43-B8C6-34600C3C1B40}" type="datetimeFigureOut">
              <a:rPr kumimoji="1" lang="zh-TW" altLang="en-US" smtClean="0"/>
              <a:t>2026/8/7</a:t>
            </a:fld>
            <a:endParaRPr kumimoji="1"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028665" y="39672756"/>
            <a:ext cx="10217884" cy="22789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973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1381869" y="39672756"/>
            <a:ext cx="6811923" cy="22789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973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2991B11-8D73-364E-A3FF-F9D46FF3F9D8}" type="slidenum">
              <a:rPr kumimoji="1" lang="zh-TW" altLang="en-US" smtClean="0"/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18986345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3027487" rtl="0" eaLnBrk="1" latinLnBrk="0" hangingPunct="1">
        <a:lnSpc>
          <a:spcPct val="90000"/>
        </a:lnSpc>
        <a:spcBef>
          <a:spcPct val="0"/>
        </a:spcBef>
        <a:buNone/>
        <a:defRPr sz="1456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756872" indent="-756872" algn="l" defTabSz="3027487" rtl="0" eaLnBrk="1" latinLnBrk="0" hangingPunct="1">
        <a:lnSpc>
          <a:spcPct val="90000"/>
        </a:lnSpc>
        <a:spcBef>
          <a:spcPts val="3311"/>
        </a:spcBef>
        <a:buFont typeface="Arial" panose="020B0604020202020204" pitchFamily="34" charset="0"/>
        <a:buChar char="•"/>
        <a:defRPr sz="9271" kern="1200">
          <a:solidFill>
            <a:schemeClr val="tx1"/>
          </a:solidFill>
          <a:latin typeface="+mn-lt"/>
          <a:ea typeface="+mn-ea"/>
          <a:cs typeface="+mn-cs"/>
        </a:defRPr>
      </a:lvl1pPr>
      <a:lvl2pPr marL="2270615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7946" kern="1200">
          <a:solidFill>
            <a:schemeClr val="tx1"/>
          </a:solidFill>
          <a:latin typeface="+mn-lt"/>
          <a:ea typeface="+mn-ea"/>
          <a:cs typeface="+mn-cs"/>
        </a:defRPr>
      </a:lvl2pPr>
      <a:lvl3pPr marL="3784359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6622" kern="1200">
          <a:solidFill>
            <a:schemeClr val="tx1"/>
          </a:solidFill>
          <a:latin typeface="+mn-lt"/>
          <a:ea typeface="+mn-ea"/>
          <a:cs typeface="+mn-cs"/>
        </a:defRPr>
      </a:lvl3pPr>
      <a:lvl4pPr marL="5298102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4pPr>
      <a:lvl5pPr marL="6811846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5pPr>
      <a:lvl6pPr marL="8325589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6pPr>
      <a:lvl7pPr marL="9839333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7pPr>
      <a:lvl8pPr marL="11353076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8pPr>
      <a:lvl9pPr marL="12866820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1pPr>
      <a:lvl2pPr marL="1513743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2pPr>
      <a:lvl3pPr marL="3027487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3pPr>
      <a:lvl4pPr marL="4541230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4pPr>
      <a:lvl5pPr marL="6054974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5pPr>
      <a:lvl6pPr marL="7568717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6pPr>
      <a:lvl7pPr marL="9082461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7pPr>
      <a:lvl8pPr marL="10596204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8pPr>
      <a:lvl9pPr marL="12109948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內容版面配置區 4">
            <a:extLst>
              <a:ext uri="{FF2B5EF4-FFF2-40B4-BE49-F238E27FC236}">
                <a16:creationId xmlns:a16="http://schemas.microsoft.com/office/drawing/2014/main" id="{BCDFD1B8-A938-ED48-5CD4-959750A26FC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30284052" cy="42804000"/>
          </a:xfrm>
          <a:prstGeom prst="rect">
            <a:avLst/>
          </a:prstGeom>
        </p:spPr>
      </p:pic>
      <p:sp>
        <p:nvSpPr>
          <p:cNvPr id="6" name="文字方塊 5">
            <a:extLst>
              <a:ext uri="{FF2B5EF4-FFF2-40B4-BE49-F238E27FC236}">
                <a16:creationId xmlns:a16="http://schemas.microsoft.com/office/drawing/2014/main" id="{0D304020-BC4A-FF37-BBFB-1BB9A4CF41FE}"/>
              </a:ext>
            </a:extLst>
          </p:cNvPr>
          <p:cNvSpPr txBox="1"/>
          <p:nvPr/>
        </p:nvSpPr>
        <p:spPr>
          <a:xfrm>
            <a:off x="0" y="0"/>
            <a:ext cx="6629400" cy="31700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kumimoji="1" lang="en-US" altLang="zh-TW" sz="20000" b="1" dirty="0">
                <a:solidFill>
                  <a:schemeClr val="bg1"/>
                </a:solidFill>
                <a:cs typeface="Times New Roman" panose="02020603050405020304" pitchFamily="18" charset="0"/>
              </a:rPr>
              <a:t>C-01</a:t>
            </a:r>
            <a:endParaRPr kumimoji="1" lang="zh-TW" altLang="en-US" sz="20000" b="1" dirty="0">
              <a:solidFill>
                <a:schemeClr val="bg1"/>
              </a:solidFill>
              <a:cs typeface="Times New Roman" panose="02020603050405020304" pitchFamily="18" charset="0"/>
            </a:endParaRPr>
          </a:p>
        </p:txBody>
      </p:sp>
      <p:sp>
        <p:nvSpPr>
          <p:cNvPr id="2" name="文字方塊 1">
            <a:extLst>
              <a:ext uri="{FF2B5EF4-FFF2-40B4-BE49-F238E27FC236}">
                <a16:creationId xmlns:a16="http://schemas.microsoft.com/office/drawing/2014/main" id="{5C6DE584-BAE6-A6C9-0969-A83AF1C926B0}"/>
              </a:ext>
            </a:extLst>
          </p:cNvPr>
          <p:cNvSpPr txBox="1"/>
          <p:nvPr/>
        </p:nvSpPr>
        <p:spPr>
          <a:xfrm>
            <a:off x="2945606" y="8001819"/>
            <a:ext cx="24384000" cy="2167933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TW" altLang="en-US" sz="8000" b="1" dirty="0">
                <a:latin typeface="Microsoft JhengHei" panose="020B0604030504040204" pitchFamily="34" charset="-120"/>
                <a:ea typeface="Microsoft JhengHei" panose="020B0604030504040204" pitchFamily="34" charset="-120"/>
                <a:cs typeface="Noto Sans NKo" panose="020B0502040504020204" pitchFamily="34" charset="0"/>
              </a:rPr>
              <a:t>海報製作注意事項</a:t>
            </a:r>
            <a:endParaRPr lang="en-US" altLang="zh-TW" sz="8000" b="1" dirty="0">
              <a:latin typeface="Microsoft JhengHei" panose="020B0604030504040204" pitchFamily="34" charset="-120"/>
              <a:ea typeface="Microsoft JhengHei" panose="020B0604030504040204" pitchFamily="34" charset="-120"/>
              <a:cs typeface="Noto Sans NKo" panose="020B0502040504020204" pitchFamily="34" charset="0"/>
            </a:endParaRPr>
          </a:p>
          <a:p>
            <a:pPr marL="1371600" indent="-1371600" algn="just">
              <a:lnSpc>
                <a:spcPct val="150000"/>
              </a:lnSpc>
              <a:buFont typeface="+mj-lt"/>
              <a:buAutoNum type="arabicPeriod"/>
            </a:pPr>
            <a:r>
              <a:rPr lang="zh-TW" altLang="en-US" sz="7200" dirty="0">
                <a:latin typeface="Microsoft JhengHei" panose="020B0604030504040204" pitchFamily="34" charset="-120"/>
                <a:ea typeface="Microsoft JhengHei" panose="020B0604030504040204" pitchFamily="34" charset="-120"/>
                <a:cs typeface="Noto Sans NKo" panose="020B0502040504020204" pitchFamily="34" charset="0"/>
              </a:rPr>
              <a:t>本海報尺寸已設定為 </a:t>
            </a:r>
            <a:r>
              <a:rPr lang="en-US" altLang="zh-TW" sz="7200" dirty="0">
                <a:latin typeface="Microsoft JhengHei" panose="020B0604030504040204" pitchFamily="34" charset="-120"/>
                <a:ea typeface="Microsoft JhengHei" panose="020B0604030504040204" pitchFamily="34" charset="-120"/>
                <a:cs typeface="Noto Sans NKo" panose="020B0502040504020204" pitchFamily="34" charset="0"/>
              </a:rPr>
              <a:t>A0 </a:t>
            </a:r>
            <a:r>
              <a:rPr lang="zh-TW" altLang="en-US" sz="7200" dirty="0">
                <a:latin typeface="Microsoft JhengHei" panose="020B0604030504040204" pitchFamily="34" charset="-120"/>
                <a:ea typeface="Microsoft JhengHei" panose="020B0604030504040204" pitchFamily="34" charset="-120"/>
                <a:cs typeface="Noto Sans NKo" panose="020B0502040504020204" pitchFamily="34" charset="0"/>
              </a:rPr>
              <a:t>直式（寬 </a:t>
            </a:r>
            <a:r>
              <a:rPr lang="en-US" altLang="zh-TW" sz="7200" dirty="0">
                <a:latin typeface="Microsoft JhengHei" panose="020B0604030504040204" pitchFamily="34" charset="-120"/>
                <a:ea typeface="Microsoft JhengHei" panose="020B0604030504040204" pitchFamily="34" charset="-120"/>
                <a:cs typeface="Noto Sans NKo" panose="020B0502040504020204" pitchFamily="34" charset="0"/>
              </a:rPr>
              <a:t>84.1 × </a:t>
            </a:r>
            <a:r>
              <a:rPr lang="zh-TW" altLang="en-US" sz="7200" dirty="0">
                <a:latin typeface="Microsoft JhengHei" panose="020B0604030504040204" pitchFamily="34" charset="-120"/>
                <a:ea typeface="Microsoft JhengHei" panose="020B0604030504040204" pitchFamily="34" charset="-120"/>
                <a:cs typeface="Noto Sans NKo" panose="020B0502040504020204" pitchFamily="34" charset="0"/>
              </a:rPr>
              <a:t>高 </a:t>
            </a:r>
            <a:r>
              <a:rPr lang="en-US" altLang="zh-TW" sz="7200" dirty="0">
                <a:latin typeface="Microsoft JhengHei" panose="020B0604030504040204" pitchFamily="34" charset="-120"/>
                <a:ea typeface="Microsoft JhengHei" panose="020B0604030504040204" pitchFamily="34" charset="-120"/>
                <a:cs typeface="Noto Sans NKo" panose="020B0502040504020204" pitchFamily="34" charset="0"/>
              </a:rPr>
              <a:t>118.9 cm</a:t>
            </a:r>
            <a:r>
              <a:rPr lang="zh-TW" altLang="en-US" sz="7200" dirty="0">
                <a:latin typeface="Microsoft JhengHei" panose="020B0604030504040204" pitchFamily="34" charset="-120"/>
                <a:ea typeface="Microsoft JhengHei" panose="020B0604030504040204" pitchFamily="34" charset="-120"/>
                <a:cs typeface="Noto Sans NKo" panose="020B0502040504020204" pitchFamily="34" charset="0"/>
              </a:rPr>
              <a:t>），</a:t>
            </a:r>
            <a:r>
              <a:rPr lang="zh-TW" altLang="en-US" sz="7200" dirty="0">
                <a:highlight>
                  <a:srgbClr val="FFFF00"/>
                </a:highlight>
                <a:latin typeface="Microsoft JhengHei" panose="020B0604030504040204" pitchFamily="34" charset="-120"/>
                <a:ea typeface="Microsoft JhengHei" panose="020B0604030504040204" pitchFamily="34" charset="-120"/>
                <a:cs typeface="Noto Sans NKo" panose="020B0502040504020204" pitchFamily="34" charset="0"/>
              </a:rPr>
              <a:t>請勿更改投影片尺寸或版面方向</a:t>
            </a:r>
            <a:r>
              <a:rPr lang="zh-TW" altLang="en-US" sz="7200" dirty="0">
                <a:latin typeface="Microsoft JhengHei" panose="020B0604030504040204" pitchFamily="34" charset="-120"/>
                <a:ea typeface="Microsoft JhengHei" panose="020B0604030504040204" pitchFamily="34" charset="-120"/>
                <a:cs typeface="Noto Sans NKo" panose="020B0502040504020204" pitchFamily="34" charset="0"/>
              </a:rPr>
              <a:t>。 </a:t>
            </a:r>
          </a:p>
          <a:p>
            <a:pPr marL="1371600" indent="-1371600" algn="just">
              <a:lnSpc>
                <a:spcPct val="150000"/>
              </a:lnSpc>
              <a:buFont typeface="+mj-lt"/>
              <a:buAutoNum type="arabicPeriod"/>
            </a:pPr>
            <a:r>
              <a:rPr lang="zh-TW" altLang="en-US" sz="7200" dirty="0">
                <a:latin typeface="Microsoft JhengHei" panose="020B0604030504040204" pitchFamily="34" charset="-120"/>
                <a:ea typeface="Microsoft JhengHei" panose="020B0604030504040204" pitchFamily="34" charset="-120"/>
                <a:cs typeface="Noto Sans NKo" panose="020B0502040504020204" pitchFamily="34" charset="0"/>
              </a:rPr>
              <a:t>請於左上角指定區域填寫正確之所屬領域編碼／海報編號。</a:t>
            </a:r>
            <a:r>
              <a:rPr lang="zh-TW" altLang="en-US" sz="7200" dirty="0">
                <a:highlight>
                  <a:srgbClr val="FFFF00"/>
                </a:highlight>
                <a:latin typeface="Microsoft JhengHei" panose="020B0604030504040204" pitchFamily="34" charset="-120"/>
                <a:ea typeface="Microsoft JhengHei" panose="020B0604030504040204" pitchFamily="34" charset="-120"/>
                <a:cs typeface="Noto Sans NKo" panose="020B0502040504020204" pitchFamily="34" charset="0"/>
              </a:rPr>
              <a:t>編碼請統一使用 </a:t>
            </a:r>
            <a:r>
              <a:rPr lang="en-US" altLang="zh-TW" sz="7200" dirty="0">
                <a:highlight>
                  <a:srgbClr val="FFFF00"/>
                </a:highlight>
                <a:latin typeface="Microsoft JhengHei" panose="020B0604030504040204" pitchFamily="34" charset="-120"/>
                <a:ea typeface="Microsoft JhengHei" panose="020B0604030504040204" pitchFamily="34" charset="-120"/>
                <a:cs typeface="Noto Sans NKo" panose="020B0502040504020204" pitchFamily="34" charset="0"/>
              </a:rPr>
              <a:t>Aptos </a:t>
            </a:r>
            <a:r>
              <a:rPr lang="zh-TW" altLang="en-US" sz="7200" dirty="0">
                <a:highlight>
                  <a:srgbClr val="FFFF00"/>
                </a:highlight>
                <a:latin typeface="Microsoft JhengHei" panose="020B0604030504040204" pitchFamily="34" charset="-120"/>
                <a:ea typeface="Microsoft JhengHei" panose="020B0604030504040204" pitchFamily="34" charset="-120"/>
                <a:cs typeface="Noto Sans NKo" panose="020B0502040504020204" pitchFamily="34" charset="0"/>
              </a:rPr>
              <a:t>字體、</a:t>
            </a:r>
            <a:r>
              <a:rPr lang="en-US" altLang="zh-TW" sz="7200" dirty="0">
                <a:highlight>
                  <a:srgbClr val="FFFF00"/>
                </a:highlight>
                <a:latin typeface="Microsoft JhengHei" panose="020B0604030504040204" pitchFamily="34" charset="-120"/>
                <a:ea typeface="Microsoft JhengHei" panose="020B0604030504040204" pitchFamily="34" charset="-120"/>
                <a:cs typeface="Noto Sans NKo" panose="020B0502040504020204" pitchFamily="34" charset="0"/>
              </a:rPr>
              <a:t>200 pt</a:t>
            </a:r>
            <a:r>
              <a:rPr lang="zh-TW" altLang="en-US" sz="7200" dirty="0">
                <a:highlight>
                  <a:srgbClr val="FFFF00"/>
                </a:highlight>
                <a:latin typeface="Microsoft JhengHei" panose="020B0604030504040204" pitchFamily="34" charset="-120"/>
                <a:ea typeface="Microsoft JhengHei" panose="020B0604030504040204" pitchFamily="34" charset="-120"/>
                <a:cs typeface="Noto Sans NKo" panose="020B0502040504020204" pitchFamily="34" charset="0"/>
              </a:rPr>
              <a:t>、粗體</a:t>
            </a:r>
            <a:r>
              <a:rPr lang="zh-TW" altLang="en-US" sz="7200" dirty="0">
                <a:latin typeface="Microsoft JhengHei" panose="020B0604030504040204" pitchFamily="34" charset="-120"/>
                <a:ea typeface="Microsoft JhengHei" panose="020B0604030504040204" pitchFamily="34" charset="-120"/>
                <a:cs typeface="Noto Sans NKo" panose="020B0502040504020204" pitchFamily="34" charset="0"/>
              </a:rPr>
              <a:t>，並請勿任意移動、縮放或刪除該區域。</a:t>
            </a:r>
          </a:p>
          <a:p>
            <a:pPr marL="1371600" indent="-1371600" algn="just">
              <a:lnSpc>
                <a:spcPct val="150000"/>
              </a:lnSpc>
              <a:buFont typeface="+mj-lt"/>
              <a:buAutoNum type="arabicPeriod"/>
            </a:pPr>
            <a:r>
              <a:rPr lang="zh-TW" altLang="en-US" sz="7200" dirty="0">
                <a:latin typeface="Microsoft JhengHei" panose="020B0604030504040204" pitchFamily="34" charset="-120"/>
                <a:ea typeface="Microsoft JhengHei" panose="020B0604030504040204" pitchFamily="34" charset="-120"/>
                <a:cs typeface="Noto Sans NKo" panose="020B0502040504020204" pitchFamily="34" charset="0"/>
              </a:rPr>
              <a:t>海報內容可依研究計畫性質及成果形式彈性調整，建議包含研究背景與目的、研究方法、主要研究結果與討論、結論及實務應用或社會貢獻等。</a:t>
            </a:r>
          </a:p>
          <a:p>
            <a:pPr marL="1371600" indent="-1371600" algn="just">
              <a:lnSpc>
                <a:spcPct val="150000"/>
              </a:lnSpc>
              <a:buFont typeface="+mj-lt"/>
              <a:buAutoNum type="arabicPeriod"/>
            </a:pPr>
            <a:r>
              <a:rPr lang="zh-TW" altLang="en-US" sz="7200" dirty="0">
                <a:latin typeface="Microsoft JhengHei" panose="020B0604030504040204" pitchFamily="34" charset="-120"/>
                <a:ea typeface="Microsoft JhengHei" panose="020B0604030504040204" pitchFamily="34" charset="-120"/>
                <a:cs typeface="Noto Sans NKo" panose="020B0502040504020204" pitchFamily="34" charset="0"/>
              </a:rPr>
              <a:t>版面設計請以清楚易讀、重點明確為原則，並確認文字大小、圖片及圖表解析度適合實體 </a:t>
            </a:r>
            <a:r>
              <a:rPr lang="en-US" altLang="zh-TW" sz="7200" dirty="0">
                <a:latin typeface="Microsoft JhengHei" panose="020B0604030504040204" pitchFamily="34" charset="-120"/>
                <a:ea typeface="Microsoft JhengHei" panose="020B0604030504040204" pitchFamily="34" charset="-120"/>
                <a:cs typeface="Noto Sans NKo" panose="020B0502040504020204" pitchFamily="34" charset="0"/>
              </a:rPr>
              <a:t>A0 </a:t>
            </a:r>
            <a:r>
              <a:rPr lang="zh-TW" altLang="en-US" sz="7200" dirty="0">
                <a:latin typeface="Microsoft JhengHei" panose="020B0604030504040204" pitchFamily="34" charset="-120"/>
                <a:ea typeface="Microsoft JhengHei" panose="020B0604030504040204" pitchFamily="34" charset="-120"/>
                <a:cs typeface="Noto Sans NKo" panose="020B0502040504020204" pitchFamily="34" charset="0"/>
              </a:rPr>
              <a:t>輸出。</a:t>
            </a:r>
          </a:p>
          <a:p>
            <a:pPr marL="1371600" indent="-1371600" algn="just">
              <a:lnSpc>
                <a:spcPct val="150000"/>
              </a:lnSpc>
              <a:buFont typeface="+mj-lt"/>
              <a:buAutoNum type="arabicPeriod"/>
            </a:pPr>
            <a:r>
              <a:rPr lang="zh-TW" altLang="en-US" sz="7200" dirty="0">
                <a:latin typeface="Microsoft JhengHei" panose="020B0604030504040204" pitchFamily="34" charset="-120"/>
                <a:ea typeface="Microsoft JhengHei" panose="020B0604030504040204" pitchFamily="34" charset="-120"/>
                <a:cs typeface="Noto Sans NKo" panose="020B0502040504020204" pitchFamily="34" charset="0"/>
              </a:rPr>
              <a:t>模板內之示意文字、框線及提示內容，請於完成海報後依實際需求刪除或替換。</a:t>
            </a:r>
            <a:endParaRPr lang="en-US" altLang="zh-TW" sz="7200" dirty="0">
              <a:latin typeface="Microsoft JhengHei" panose="020B0604030504040204" pitchFamily="34" charset="-120"/>
              <a:ea typeface="Microsoft JhengHei" panose="020B0604030504040204" pitchFamily="34" charset="-120"/>
              <a:cs typeface="Noto Sans NKo" panose="020B050204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87257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 佈景主題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佈景主題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佈景主題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</TotalTime>
  <Words>159</Words>
  <Application>Microsoft Macintosh PowerPoint</Application>
  <PresentationFormat>自訂</PresentationFormat>
  <Paragraphs>7</Paragraphs>
  <Slides>1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5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</vt:i4>
      </vt:variant>
    </vt:vector>
  </HeadingPairs>
  <TitlesOfParts>
    <vt:vector size="7" baseType="lpstr">
      <vt:lpstr>Microsoft JhengHei</vt:lpstr>
      <vt:lpstr>Aptos</vt:lpstr>
      <vt:lpstr>Aptos Display</vt:lpstr>
      <vt:lpstr>Arial</vt:lpstr>
      <vt:lpstr>Times New Roman</vt:lpstr>
      <vt:lpstr>Office 佈景主題</vt:lpstr>
      <vt:lpstr>PowerPoint 簡報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陳銘安</dc:creator>
  <cp:lastModifiedBy>陳銘安</cp:lastModifiedBy>
  <cp:revision>2</cp:revision>
  <dcterms:created xsi:type="dcterms:W3CDTF">2026-08-07T06:23:31Z</dcterms:created>
  <dcterms:modified xsi:type="dcterms:W3CDTF">2026-08-07T06:25:47Z</dcterms:modified>
</cp:coreProperties>
</file>