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38"/>
  </p:normalViewPr>
  <p:slideViewPr>
    <p:cSldViewPr snapToGrid="0">
      <p:cViewPr varScale="1">
        <p:scale>
          <a:sx n="17" d="100"/>
          <a:sy n="17" d="100"/>
        </p:scale>
        <p:origin x="318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42468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636191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82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82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470335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90523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550007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97159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22067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73944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578501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72677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906820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98634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AF8335E6-CB68-FAD0-6A12-DF5A4F3CF5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37"/>
            <a:ext cx="30284053" cy="42804000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F0D272C4-6443-5B34-CC71-2ED5F7EE289E}"/>
              </a:ext>
            </a:extLst>
          </p:cNvPr>
          <p:cNvSpPr txBox="1"/>
          <p:nvPr/>
        </p:nvSpPr>
        <p:spPr>
          <a:xfrm>
            <a:off x="0" y="0"/>
            <a:ext cx="6629400" cy="31700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TW" sz="20000" b="1" dirty="0">
                <a:solidFill>
                  <a:schemeClr val="bg1"/>
                </a:solidFill>
                <a:cs typeface="Times New Roman" panose="02020603050405020304" pitchFamily="18" charset="0"/>
              </a:rPr>
              <a:t>B-01</a:t>
            </a:r>
            <a:endParaRPr kumimoji="1" lang="zh-TW" altLang="en-US" sz="200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203520DD-E8E4-E24F-823F-FA0CA39FDFB3}"/>
              </a:ext>
            </a:extLst>
          </p:cNvPr>
          <p:cNvSpPr txBox="1"/>
          <p:nvPr/>
        </p:nvSpPr>
        <p:spPr>
          <a:xfrm>
            <a:off x="2945606" y="8001819"/>
            <a:ext cx="24384000" cy="21679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80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海報製作注意事項</a:t>
            </a:r>
            <a:endParaRPr lang="en-US" altLang="zh-TW" sz="80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Noto Sans NKo" panose="020B0502040504020204" pitchFamily="34" charset="0"/>
            </a:endParaRP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本海報尺寸已設定為 </a:t>
            </a:r>
            <a:r>
              <a:rPr lang="en-US" altLang="zh-TW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A0 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直式（寬 </a:t>
            </a:r>
            <a:r>
              <a:rPr lang="en-US" altLang="zh-TW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84.1 × 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高 </a:t>
            </a:r>
            <a:r>
              <a:rPr lang="en-US" altLang="zh-TW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118.9 cm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），</a:t>
            </a:r>
            <a:r>
              <a:rPr lang="zh-TW" altLang="en-US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請勿更改投影片尺寸或版面方向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。 </a:t>
            </a: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請於左上角指定區域填寫正確之所屬領域編碼／海報編號。</a:t>
            </a:r>
            <a:r>
              <a:rPr lang="zh-TW" altLang="en-US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編碼請統一使用 </a:t>
            </a:r>
            <a:r>
              <a:rPr lang="en-US" altLang="zh-TW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Aptos </a:t>
            </a:r>
            <a:r>
              <a:rPr lang="zh-TW" altLang="en-US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字體、</a:t>
            </a:r>
            <a:r>
              <a:rPr lang="en-US" altLang="zh-TW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200 pt</a:t>
            </a:r>
            <a:r>
              <a:rPr lang="zh-TW" altLang="en-US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、粗體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，並請勿任意移動、縮放或刪除該區域。</a:t>
            </a: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海報內容可依研究計畫性質及成果形式彈性調整，建議包含研究背景與目的、研究方法、主要研究結果與討論、結論及實務應用或社會貢獻等。</a:t>
            </a: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版面設計請以清楚易讀、重點明確為原則，並確認文字大小、圖片及圖表解析度適合實體 </a:t>
            </a:r>
            <a:r>
              <a:rPr lang="en-US" altLang="zh-TW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A0 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輸出。</a:t>
            </a: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模板內之示意文字、框線及提示內容，請於完成海報後依實際需求刪除或替換。</a:t>
            </a:r>
            <a:endParaRPr lang="en-US" altLang="zh-TW" sz="7200" dirty="0">
              <a:latin typeface="Microsoft JhengHei" panose="020B0604030504040204" pitchFamily="34" charset="-120"/>
              <a:ea typeface="Microsoft JhengHei" panose="020B0604030504040204" pitchFamily="34" charset="-120"/>
              <a:cs typeface="Noto Sans NKo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457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佈景主題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159</Words>
  <Application>Microsoft Macintosh PowerPoint</Application>
  <PresentationFormat>自訂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Microsoft JhengHei</vt:lpstr>
      <vt:lpstr>Aptos</vt:lpstr>
      <vt:lpstr>Aptos Display</vt:lpstr>
      <vt:lpstr>Arial</vt:lpstr>
      <vt:lpstr>Times New Roman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陳銘安</dc:creator>
  <cp:lastModifiedBy>陳銘安</cp:lastModifiedBy>
  <cp:revision>1</cp:revision>
  <dcterms:created xsi:type="dcterms:W3CDTF">2026-08-07T06:23:31Z</dcterms:created>
  <dcterms:modified xsi:type="dcterms:W3CDTF">2026-08-07T06:24:35Z</dcterms:modified>
</cp:coreProperties>
</file>